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65" r:id="rId5"/>
    <p:sldId id="259" r:id="rId6"/>
    <p:sldId id="268" r:id="rId7"/>
    <p:sldId id="266" r:id="rId8"/>
    <p:sldId id="261" r:id="rId9"/>
    <p:sldId id="262" r:id="rId10"/>
    <p:sldId id="263" r:id="rId11"/>
    <p:sldId id="269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86395"/>
  </p:normalViewPr>
  <p:slideViewPr>
    <p:cSldViewPr snapToGrid="0" snapToObjects="1">
      <p:cViewPr varScale="1">
        <p:scale>
          <a:sx n="105" d="100"/>
          <a:sy n="105" d="100"/>
        </p:scale>
        <p:origin x="1280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2C9C9F-45B0-CF48-8065-55FECDAF78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E1D255-3D8B-5847-8573-45ED078D958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B294F-7AA8-0C48-883B-228BCD4E5DD5}" type="datetimeFigureOut">
              <a:rPr lang="en-US" smtClean="0"/>
              <a:t>11/6/19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79B95-97E5-7B43-99CF-A518ECF3D8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CDE643-2E3B-2C4C-9046-6CF71939631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BBA79-B11D-9E47-B16A-594C9D24D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313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DEE9D-F7F0-2F40-B4F4-7F29E8DC038B}" type="datetimeFigureOut">
              <a:rPr lang="en-US" smtClean="0"/>
              <a:t>11/6/19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3183A-E8D4-9B4E-AB28-89FA2DB48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77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F3183A-E8D4-9B4E-AB28-89FA2DB486D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661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8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329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375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62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97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748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867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7596D2-CBCA-134B-803A-42E82C156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88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72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755B1B-4ED5-3D41-A023-56449346E7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90149E-88ED-884E-B8F4-36BEBFA9AA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383" y="6014395"/>
            <a:ext cx="1377729" cy="91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70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F101A-5762-A94D-B26B-936FC3619C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83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7AD2618-8818-C643-AAFF-87C81B0B9B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Subhead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itle Placeholder 8">
            <a:extLst>
              <a:ext uri="{FF2B5EF4-FFF2-40B4-BE49-F238E27FC236}">
                <a16:creationId xmlns:a16="http://schemas.microsoft.com/office/drawing/2014/main" id="{3E3C0744-C043-1943-95A7-A0B5F1A40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slide 1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F8AA2D7-E85B-5B4C-9E64-AA8FA52EEE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76B87F-5D80-6C48-912B-D560EB6CD2E5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369448" y="6169135"/>
            <a:ext cx="1377729" cy="68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29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9BECA-E0EE-5843-A53B-B2F30C77D1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slide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D9085-070E-2946-9BEF-08CF29519C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554401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AC19A79A-9006-634E-8D13-6E74B3644A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18" t="-1" r="20887" b="-1"/>
          <a:stretch/>
        </p:blipFill>
        <p:spPr>
          <a:xfrm>
            <a:off x="4314825" y="7903"/>
            <a:ext cx="4829175" cy="68500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4515A7-25E8-CC46-A449-C00F2D1B84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2812"/>
          <a:stretch/>
        </p:blipFill>
        <p:spPr>
          <a:xfrm>
            <a:off x="0" y="0"/>
            <a:ext cx="431482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577DD6-4796-C74A-AFC5-F5A6CE216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542925"/>
            <a:ext cx="2949178" cy="1600200"/>
          </a:xfrm>
        </p:spPr>
        <p:txBody>
          <a:bodyPr anchor="t">
            <a:normAutofit/>
          </a:bodyPr>
          <a:lstStyle/>
          <a:p>
            <a:pPr algn="l"/>
            <a:r>
              <a:rPr lang="en-US" sz="2400" dirty="0"/>
              <a:t>Headline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362E2-8821-D045-8AC1-31CF06EC5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828800"/>
            <a:ext cx="2949178" cy="3811588"/>
          </a:xfrm>
        </p:spPr>
        <p:txBody>
          <a:bodyPr>
            <a:normAutofit/>
          </a:bodyPr>
          <a:lstStyle/>
          <a:p>
            <a:pPr algn="l"/>
            <a:r>
              <a:rPr lang="en-US" sz="1800" dirty="0"/>
              <a:t>Content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E679733-B2FA-BA4C-9064-E9A412734F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8" t="-5244" b="-1"/>
          <a:stretch/>
        </p:blipFill>
        <p:spPr>
          <a:xfrm>
            <a:off x="-213216" y="374586"/>
            <a:ext cx="840675" cy="271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FBDB21-56EF-994A-BEDB-5B2B758D85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448" y="6169135"/>
            <a:ext cx="1377729" cy="6888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BA217A-987E-8A42-9148-68A8439F4DD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6614" b="14409"/>
          <a:stretch/>
        </p:blipFill>
        <p:spPr>
          <a:xfrm>
            <a:off x="7042152" y="6557055"/>
            <a:ext cx="2000249" cy="30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94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44515A7-25E8-CC46-A449-C00F2D1B84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2812"/>
          <a:stretch/>
        </p:blipFill>
        <p:spPr>
          <a:xfrm>
            <a:off x="0" y="0"/>
            <a:ext cx="4314826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C60B9CC-E6BF-FE4E-B1E8-C4DBB1F4F9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2001"/>
          <a:stretch/>
        </p:blipFill>
        <p:spPr>
          <a:xfrm>
            <a:off x="0" y="0"/>
            <a:ext cx="437197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577DD6-4796-C74A-AFC5-F5A6CE216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542925"/>
            <a:ext cx="2949178" cy="1600200"/>
          </a:xfrm>
        </p:spPr>
        <p:txBody>
          <a:bodyPr anchor="t">
            <a:normAutofit/>
          </a:bodyPr>
          <a:lstStyle/>
          <a:p>
            <a:pPr algn="l"/>
            <a:r>
              <a:rPr lang="en-US" sz="2400" dirty="0">
                <a:solidFill>
                  <a:schemeClr val="tx1"/>
                </a:solidFill>
              </a:rPr>
              <a:t>Headline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6362E2-8821-D045-8AC1-31CF06EC5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828800"/>
            <a:ext cx="2949178" cy="3811588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chemeClr val="tx1"/>
                </a:solidFill>
              </a:rPr>
              <a:t>Content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E679733-B2FA-BA4C-9064-E9A412734F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258" t="-5244" b="-1"/>
          <a:stretch/>
        </p:blipFill>
        <p:spPr>
          <a:xfrm>
            <a:off x="-213216" y="374586"/>
            <a:ext cx="840675" cy="271500"/>
          </a:xfrm>
          <a:prstGeom prst="rect">
            <a:avLst/>
          </a:prstGeom>
        </p:spPr>
      </p:pic>
      <p:pic>
        <p:nvPicPr>
          <p:cNvPr id="12" name="Picture Placeholder 14" descr="A person sitting at a table&#10;&#10;Description automatically generated">
            <a:extLst>
              <a:ext uri="{FF2B5EF4-FFF2-40B4-BE49-F238E27FC236}">
                <a16:creationId xmlns:a16="http://schemas.microsoft.com/office/drawing/2014/main" id="{D52462EC-8F82-D54D-804F-29FFC723A6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88" r="22949"/>
          <a:stretch/>
        </p:blipFill>
        <p:spPr>
          <a:xfrm>
            <a:off x="4314826" y="0"/>
            <a:ext cx="4829174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34735B-6E9C-1A43-AECC-AAA90AD686B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6614" b="14409"/>
          <a:stretch/>
        </p:blipFill>
        <p:spPr>
          <a:xfrm>
            <a:off x="7042152" y="6557055"/>
            <a:ext cx="2000249" cy="3009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0EB589-B75A-E946-94AF-F55A72FF06B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28" y="6344265"/>
            <a:ext cx="1152767" cy="35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76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1E31F44-FB79-8945-8F6C-96F7CFFBDC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402" y="1237931"/>
            <a:ext cx="1589302" cy="165114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A493E7C-076F-DE49-8EC3-E36F30689F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0286" y="6198487"/>
            <a:ext cx="2518547" cy="39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10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9BECA-E0EE-5843-A53B-B2F30C77D1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slide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D9085-070E-2946-9BEF-08CF29519C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Subhead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601BA-094C-6E46-9B0A-A352DAF8E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359526" y="5672889"/>
            <a:ext cx="1495879" cy="23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613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CD01A70-2F9F-DB42-92A2-F7EB4D1DF3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533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59BECA-E0EE-5843-A53B-B2F30C77D1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slide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D9085-070E-2946-9BEF-08CF29519C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819441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75B794-5A5B-3B4A-8397-FA0EAB392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244739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227D9085-070E-2946-9BEF-08CF29519C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Subhead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361130-F9EC-464B-9FED-3B3867A68CE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28" y="6344265"/>
            <a:ext cx="1152767" cy="355436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C3D35E6-638F-A648-B9E9-C0F6C9E507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Title slide 4</a:t>
            </a:r>
          </a:p>
        </p:txBody>
      </p:sp>
    </p:spTree>
    <p:extLst>
      <p:ext uri="{BB962C8B-B14F-4D97-AF65-F5344CB8AC3E}">
        <p14:creationId xmlns:p14="http://schemas.microsoft.com/office/powerpoint/2010/main" val="1571409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3C3E2-54D7-554A-BB87-84589E0A3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04874"/>
          </a:xfrm>
        </p:spPr>
        <p:txBody>
          <a:bodyPr>
            <a:normAutofit/>
          </a:bodyPr>
          <a:lstStyle/>
          <a:p>
            <a:pPr algn="l"/>
            <a:r>
              <a:rPr lang="en-US" sz="3300" dirty="0"/>
              <a:t>Headline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CB3B8-82C7-004F-A08A-14FF61550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/>
              <a:t>Content Here</a:t>
            </a:r>
          </a:p>
          <a:p>
            <a:pPr algn="l"/>
            <a:r>
              <a:rPr lang="en-US" dirty="0"/>
              <a:t>Lorem ipsum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Secondary content</a:t>
            </a:r>
          </a:p>
        </p:txBody>
      </p:sp>
    </p:spTree>
    <p:extLst>
      <p:ext uri="{BB962C8B-B14F-4D97-AF65-F5344CB8AC3E}">
        <p14:creationId xmlns:p14="http://schemas.microsoft.com/office/powerpoint/2010/main" val="3087323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322B75-A515-464B-8AF6-4E4BA14D9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533"/>
            <a:ext cx="9244739" cy="69765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F3C3E2-54D7-554A-BB87-84589E0A3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04874"/>
          </a:xfrm>
        </p:spPr>
        <p:txBody>
          <a:bodyPr>
            <a:normAutofit/>
          </a:bodyPr>
          <a:lstStyle/>
          <a:p>
            <a:pPr algn="l"/>
            <a:r>
              <a:rPr lang="en-US" sz="3300" dirty="0">
                <a:solidFill>
                  <a:schemeClr val="tx1"/>
                </a:solidFill>
              </a:rPr>
              <a:t>Headline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CB3B8-82C7-004F-A08A-14FF61550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Content Here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Lorem ipsum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Secondary content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619948-48C2-2B4C-BCA1-5E36FC29D8D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28" y="6344265"/>
            <a:ext cx="1152767" cy="35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05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C8CFC0F-7041-D44F-ABB0-D95A6E48C0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20" r="14080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A34B6B11-798B-C14A-B9AF-7416A0394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08576"/>
            <a:ext cx="7886700" cy="1325563"/>
          </a:xfrm>
        </p:spPr>
        <p:txBody>
          <a:bodyPr>
            <a:normAutofit/>
          </a:bodyPr>
          <a:lstStyle/>
          <a:p>
            <a:r>
              <a:rPr lang="en-US" sz="3300" dirty="0">
                <a:solidFill>
                  <a:schemeClr val="bg1"/>
                </a:solidFill>
              </a:rPr>
              <a:t>Section Head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407FA9-6E4F-9644-B737-F2768E5EE5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2978" y="6600994"/>
            <a:ext cx="2518547" cy="39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346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A5352C-36AA-F94B-B9A4-80491FDD28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53" r="15662"/>
          <a:stretch/>
        </p:blipFill>
        <p:spPr>
          <a:xfrm>
            <a:off x="0" y="-107576"/>
            <a:ext cx="9144000" cy="69655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E048E9-7DC8-6344-B8C5-EB2B38EFF4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48" y="6169135"/>
            <a:ext cx="1377729" cy="68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30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FE9361-27C0-554D-BE13-E5523F351A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718" r="3915"/>
          <a:stretch/>
        </p:blipFill>
        <p:spPr>
          <a:xfrm>
            <a:off x="-85726" y="0"/>
            <a:ext cx="9229725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4557E5-4AC6-554C-BC9F-161A881769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7211" y="343699"/>
            <a:ext cx="1949987" cy="30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79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and Colors">
      <a:dk1>
        <a:srgbClr val="003493"/>
      </a:dk1>
      <a:lt1>
        <a:srgbClr val="FFFFFF"/>
      </a:lt1>
      <a:dk2>
        <a:srgbClr val="00205B"/>
      </a:dk2>
      <a:lt2>
        <a:srgbClr val="FFB71B"/>
      </a:lt2>
      <a:accent1>
        <a:srgbClr val="B48400"/>
      </a:accent1>
      <a:accent2>
        <a:srgbClr val="49C1E0"/>
      </a:accent2>
      <a:accent3>
        <a:srgbClr val="96989A"/>
      </a:accent3>
      <a:accent4>
        <a:srgbClr val="000000"/>
      </a:accent4>
      <a:accent5>
        <a:srgbClr val="DB5729"/>
      </a:accent5>
      <a:accent6>
        <a:srgbClr val="008163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473</TotalTime>
  <Words>48</Words>
  <Application>Microsoft Macintosh PowerPoint</Application>
  <PresentationFormat>On-screen Show (4:3)</PresentationFormat>
  <Paragraphs>22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Arial Black</vt:lpstr>
      <vt:lpstr>Calibri</vt:lpstr>
      <vt:lpstr>Office Theme</vt:lpstr>
      <vt:lpstr>Title slide 1</vt:lpstr>
      <vt:lpstr>Title slide 2</vt:lpstr>
      <vt:lpstr>Title slide 3</vt:lpstr>
      <vt:lpstr>Title slide 4</vt:lpstr>
      <vt:lpstr>Headline here</vt:lpstr>
      <vt:lpstr>Headline here</vt:lpstr>
      <vt:lpstr>Section Head Here</vt:lpstr>
      <vt:lpstr>PowerPoint Presentation</vt:lpstr>
      <vt:lpstr>PowerPoint Presentation</vt:lpstr>
      <vt:lpstr>Headline Here</vt:lpstr>
      <vt:lpstr>Headline Here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Dudley, Jane</dc:creator>
  <cp:lastModifiedBy>Waters, Thomas C</cp:lastModifiedBy>
  <cp:revision>74</cp:revision>
  <cp:lastPrinted>2019-07-18T13:58:01Z</cp:lastPrinted>
  <dcterms:created xsi:type="dcterms:W3CDTF">2019-07-18T12:44:10Z</dcterms:created>
  <dcterms:modified xsi:type="dcterms:W3CDTF">2019-11-06T18:27:21Z</dcterms:modified>
</cp:coreProperties>
</file>