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4" r:id="rId5"/>
    <p:sldId id="266" r:id="rId6"/>
    <p:sldId id="259" r:id="rId7"/>
    <p:sldId id="260" r:id="rId8"/>
    <p:sldId id="261" r:id="rId9"/>
    <p:sldId id="262" r:id="rId10"/>
    <p:sldId id="263" r:id="rId11"/>
    <p:sldId id="267" r:id="rId12"/>
  </p:sldIdLst>
  <p:sldSz cx="68580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C8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35"/>
    <p:restoredTop sz="94694"/>
  </p:normalViewPr>
  <p:slideViewPr>
    <p:cSldViewPr snapToGrid="0" snapToObjects="1">
      <p:cViewPr varScale="1">
        <p:scale>
          <a:sx n="165" d="100"/>
          <a:sy n="165" d="100"/>
        </p:scale>
        <p:origin x="1640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52C9C9F-45B0-CF48-8065-55FECDAF78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E1D255-3D8B-5847-8573-45ED078D95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B294F-7AA8-0C48-883B-228BCD4E5DD5}" type="datetimeFigureOut">
              <a:rPr lang="en-US" smtClean="0"/>
              <a:t>9/23/19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B79B95-97E5-7B43-99CF-A518ECF3D8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CDE643-2E3B-2C4C-9046-6CF7193963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BBA79-B11D-9E47-B16A-594C9D24D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13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08D48-5FF5-034D-91C0-A722D594EF23}" type="datetimeFigureOut">
              <a:rPr lang="en-US" smtClean="0"/>
              <a:t>9/23/19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139C-FD70-7E47-AA4E-625497A12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5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47139C-FD70-7E47-AA4E-625497A129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673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841772"/>
            <a:ext cx="51435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C94DB2-7662-8D44-857B-6B313E8EA6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493" y="387178"/>
            <a:ext cx="2355772" cy="1155872"/>
          </a:xfrm>
        </p:spPr>
        <p:txBody>
          <a:bodyPr anchor="t" anchorCtr="0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493" y="1543051"/>
            <a:ext cx="2355772" cy="2858691"/>
          </a:xfrm>
        </p:spPr>
        <p:txBody>
          <a:bodyPr/>
          <a:lstStyle>
            <a:lvl1pPr marL="0" indent="0">
              <a:buNone/>
              <a:defRPr sz="13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164DA9-996C-104A-9CE2-A7CEC8B033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6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492" y="390152"/>
            <a:ext cx="2355772" cy="1262964"/>
          </a:xfrm>
        </p:spPr>
        <p:txBody>
          <a:bodyPr anchor="t" anchorCtr="0"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492" y="1543051"/>
            <a:ext cx="2355773" cy="2858691"/>
          </a:xfrm>
        </p:spPr>
        <p:txBody>
          <a:bodyPr/>
          <a:lstStyle>
            <a:lvl1pPr marL="0" indent="0">
              <a:buNone/>
              <a:defRPr sz="13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1B273E-6AFE-E344-9F43-47E12E0FD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60" y="4677511"/>
            <a:ext cx="1152767" cy="35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81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82BE48-0A9B-9B49-957E-1206D5CAB3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4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5"/>
            <a:ext cx="1478756" cy="4358879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5"/>
            <a:ext cx="4350544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2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841772"/>
            <a:ext cx="5143500" cy="1790700"/>
          </a:xfrm>
        </p:spPr>
        <p:txBody>
          <a:bodyPr anchor="b"/>
          <a:lstStyle>
            <a:lvl1pPr algn="ctr">
              <a:defRPr sz="3375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CD8EF-1F41-6141-ACB6-630A920F61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60" y="4677511"/>
            <a:ext cx="1152767" cy="35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9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9D2741-556C-5947-BA44-FA690B2FA9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87178"/>
            <a:ext cx="5915025" cy="8808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672EEE-66D8-9D4B-A568-F28208D761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60" y="4677511"/>
            <a:ext cx="1152767" cy="35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1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8"/>
            <a:ext cx="5915025" cy="112514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FAA0B9-8C2E-554F-B841-BA16714F0B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8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73766C-B3CC-614E-AAD0-76D9F2402C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353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4"/>
            <a:ext cx="5915025" cy="99417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7"/>
            <a:ext cx="2901255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7"/>
            <a:ext cx="2915543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E9C60D-FFDD-EF44-9FA2-71D4ABC131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2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B1E0248-2B7B-5D4A-A26B-F79E81D6DB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934070"/>
            <a:ext cx="5915025" cy="88396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220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/>
          <a:lstStyle/>
          <a:p>
            <a:fld id="{0B8F101A-5762-A94D-B26B-936FC3619C3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DF19C2-DE23-5441-BC65-5FD1FFCFA7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800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84048"/>
            <a:ext cx="5915025" cy="88396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3914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7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9BECA-E0EE-5843-A53B-B2F30C77D1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slide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7D9085-070E-2946-9BEF-08CF29519C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Subhead here</a:t>
            </a:r>
          </a:p>
        </p:txBody>
      </p:sp>
    </p:spTree>
    <p:extLst>
      <p:ext uri="{BB962C8B-B14F-4D97-AF65-F5344CB8AC3E}">
        <p14:creationId xmlns:p14="http://schemas.microsoft.com/office/powerpoint/2010/main" val="554401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7DD6-4796-C74A-AFC5-F5A6CE216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Headline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362E2-8821-D045-8AC1-31CF06EC5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E38720D-77CB-A344-94DB-5F4D564E7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FA79E575-5640-0242-804E-8E2BACA55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99" t="69" r="15907" b="-69"/>
          <a:stretch/>
        </p:blipFill>
        <p:spPr>
          <a:xfrm>
            <a:off x="2892297" y="0"/>
            <a:ext cx="396570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94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7DD6-4796-C74A-AFC5-F5A6CE216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492" y="935552"/>
            <a:ext cx="2355772" cy="947223"/>
          </a:xfrm>
        </p:spPr>
        <p:txBody>
          <a:bodyPr anchor="t"/>
          <a:lstStyle/>
          <a:p>
            <a:r>
              <a:rPr lang="en-US" dirty="0"/>
              <a:t>Headline Here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362E2-8821-D045-8AC1-31CF06EC5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C4F971F-BAC0-E646-A93E-FA70AF3A7B1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7" name="Picture Placeholder 14" descr="A person sitting at a table&#10;&#10;Description automatically generated">
            <a:extLst>
              <a:ext uri="{FF2B5EF4-FFF2-40B4-BE49-F238E27FC236}">
                <a16:creationId xmlns:a16="http://schemas.microsoft.com/office/drawing/2014/main" id="{A0A9BBF6-87B9-034B-A064-81188F6236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11" t="104" r="24196" b="-104"/>
          <a:stretch/>
        </p:blipFill>
        <p:spPr>
          <a:xfrm>
            <a:off x="2915542" y="0"/>
            <a:ext cx="3942458" cy="514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84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9BECA-E0EE-5843-A53B-B2F30C77D1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slide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7D9085-070E-2946-9BEF-08CF29519C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Subhead here</a:t>
            </a:r>
          </a:p>
        </p:txBody>
      </p:sp>
    </p:spTree>
    <p:extLst>
      <p:ext uri="{BB962C8B-B14F-4D97-AF65-F5344CB8AC3E}">
        <p14:creationId xmlns:p14="http://schemas.microsoft.com/office/powerpoint/2010/main" val="1404613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9BECA-E0EE-5843-A53B-B2F30C77D1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Title slide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7D9085-070E-2946-9BEF-08CF29519C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Subhead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19835F-1996-C247-A454-5B9B907CC66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60" y="4677511"/>
            <a:ext cx="1152767" cy="35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44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C3E2-54D7-554A-BB87-84589E0A3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Headline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CB3B8-82C7-004F-A08A-14FF61550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  <a:p>
            <a:r>
              <a:rPr lang="en-US" dirty="0"/>
              <a:t>Lorem Ipsum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Secondary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36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C3E2-54D7-554A-BB87-84589E0A3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Headline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CB3B8-82C7-004F-A08A-14FF61550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  <a:p>
            <a:r>
              <a:rPr lang="en-US" dirty="0"/>
              <a:t>Lorem Ipsum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Secondary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13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3C3E2-54D7-554A-BB87-84589E0A3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Headline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CB3B8-82C7-004F-A08A-14FF61550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  <a:p>
            <a:r>
              <a:rPr lang="en-US" dirty="0"/>
              <a:t>Lorem Ipsum</a:t>
            </a:r>
          </a:p>
          <a:p>
            <a:pPr lvl="1"/>
            <a:r>
              <a:rPr lang="en-US" dirty="0"/>
              <a:t>Secondary content</a:t>
            </a:r>
          </a:p>
        </p:txBody>
      </p:sp>
    </p:spTree>
    <p:extLst>
      <p:ext uri="{BB962C8B-B14F-4D97-AF65-F5344CB8AC3E}">
        <p14:creationId xmlns:p14="http://schemas.microsoft.com/office/powerpoint/2010/main" val="3087323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D46DE-9067-6A42-BB2B-8FAED93BE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104553"/>
            <a:ext cx="5915025" cy="883968"/>
          </a:xfrm>
        </p:spPr>
        <p:txBody>
          <a:bodyPr/>
          <a:lstStyle/>
          <a:p>
            <a:r>
              <a:rPr lang="en-US" dirty="0"/>
              <a:t>Section Head Here</a:t>
            </a:r>
          </a:p>
        </p:txBody>
      </p:sp>
    </p:spTree>
    <p:extLst>
      <p:ext uri="{BB962C8B-B14F-4D97-AF65-F5344CB8AC3E}">
        <p14:creationId xmlns:p14="http://schemas.microsoft.com/office/powerpoint/2010/main" val="343015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373D22-E6E0-1049-8C29-6B6E65B9E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80" y="4510795"/>
            <a:ext cx="1377729" cy="6888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247CBA-771C-7D4B-9D26-56C81F97DC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23" r="13899"/>
          <a:stretch/>
        </p:blipFill>
        <p:spPr>
          <a:xfrm>
            <a:off x="-1" y="-107576"/>
            <a:ext cx="6919993" cy="525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30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F7E63A-243D-C04E-9306-7CFD6189AF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052" t="-1036" r="3929" b="1036"/>
          <a:stretch/>
        </p:blipFill>
        <p:spPr>
          <a:xfrm>
            <a:off x="-37787" y="-61993"/>
            <a:ext cx="6895787" cy="520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79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orge Ahead Palette">
      <a:dk1>
        <a:srgbClr val="003493"/>
      </a:dk1>
      <a:lt1>
        <a:srgbClr val="FFFFFF"/>
      </a:lt1>
      <a:dk2>
        <a:srgbClr val="00205B"/>
      </a:dk2>
      <a:lt2>
        <a:srgbClr val="FFB71B"/>
      </a:lt2>
      <a:accent1>
        <a:srgbClr val="B48400"/>
      </a:accent1>
      <a:accent2>
        <a:srgbClr val="49C1E0"/>
      </a:accent2>
      <a:accent3>
        <a:srgbClr val="96989A"/>
      </a:accent3>
      <a:accent4>
        <a:srgbClr val="000000"/>
      </a:accent4>
      <a:accent5>
        <a:srgbClr val="DB5729"/>
      </a:accent5>
      <a:accent6>
        <a:srgbClr val="008163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geAhead_template_formal 4_3" id="{648C221C-5568-5049-89E5-0561A30337AE}" vid="{9A0CDC1A-8693-2746-8237-54F03AD859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51</Words>
  <Application>Microsoft Macintosh PowerPoint</Application>
  <PresentationFormat>Custom</PresentationFormat>
  <Paragraphs>24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Calibri</vt:lpstr>
      <vt:lpstr>Office Theme</vt:lpstr>
      <vt:lpstr>Title slide 1</vt:lpstr>
      <vt:lpstr>Title slide 1</vt:lpstr>
      <vt:lpstr>Title slide 1</vt:lpstr>
      <vt:lpstr>Headline here</vt:lpstr>
      <vt:lpstr>Headline here</vt:lpstr>
      <vt:lpstr>Headline here</vt:lpstr>
      <vt:lpstr>Section Head Here</vt:lpstr>
      <vt:lpstr>PowerPoint Presentation</vt:lpstr>
      <vt:lpstr>PowerPoint Presentation</vt:lpstr>
      <vt:lpstr>Headline Here</vt:lpstr>
      <vt:lpstr>Headline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1</dc:title>
  <dc:creator>Opperman-Dermond, Lorraine Mari</dc:creator>
  <cp:lastModifiedBy>Opperman-Dermond, Lorraine Mari</cp:lastModifiedBy>
  <cp:revision>11</cp:revision>
  <cp:lastPrinted>2019-07-18T13:58:01Z</cp:lastPrinted>
  <dcterms:created xsi:type="dcterms:W3CDTF">2019-09-20T19:49:20Z</dcterms:created>
  <dcterms:modified xsi:type="dcterms:W3CDTF">2019-09-23T21:04:25Z</dcterms:modified>
</cp:coreProperties>
</file>