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61" r:id="rId9"/>
    <p:sldId id="262" r:id="rId10"/>
    <p:sldId id="263" r:id="rId11"/>
    <p:sldId id="267" r:id="rId12"/>
    <p:sldId id="264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0"/>
    <p:restoredTop sz="94694"/>
  </p:normalViewPr>
  <p:slideViewPr>
    <p:cSldViewPr snapToGrid="0" snapToObjects="1">
      <p:cViewPr varScale="1">
        <p:scale>
          <a:sx n="165" d="100"/>
          <a:sy n="165" d="100"/>
        </p:scale>
        <p:origin x="9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2C9C9F-45B0-CF48-8065-55FECDAF78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E1D255-3D8B-5847-8573-45ED078D95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B294F-7AA8-0C48-883B-228BCD4E5DD5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79B95-97E5-7B43-99CF-A518ECF3D8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CDE643-2E3B-2C4C-9046-6CF71939631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BBA79-B11D-9E47-B16A-594C9D24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3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00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4B29F7-FDAF-1746-A683-1A25139BE8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459" y="387178"/>
            <a:ext cx="2951560" cy="1155872"/>
          </a:xfr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0BA991-80B8-1345-97A6-181C5E1647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65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7C70344-A5C4-3948-86A1-54C7DF74DB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44739" cy="52001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23B34F-BF13-BA44-A9DE-D41DA69434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860" y="4677511"/>
            <a:ext cx="1152767" cy="355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459" y="387178"/>
            <a:ext cx="2951560" cy="1155872"/>
          </a:xfrm>
        </p:spPr>
        <p:txBody>
          <a:bodyPr anchor="t" anchorCtr="0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98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605" y="280086"/>
            <a:ext cx="3142414" cy="1262964"/>
          </a:xfr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881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4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2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E7FE075-03B1-DD4E-87E4-E09C192ACC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7532FD-DAED-2742-9759-8131467354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8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392438-59B4-8441-B464-30240E3D4D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44739" cy="52001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40B9C3-26BB-5743-AE45-55A2C2BCF2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860" y="4677511"/>
            <a:ext cx="1152767" cy="355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6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1ABE1B-87F5-2046-92A1-E92BA1BA1F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87178"/>
            <a:ext cx="7886700" cy="88083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BC5C5E-7052-604D-91DA-8FCB4F91A8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8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5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29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B1E0248-2B7B-5D4A-A26B-F79E81D6D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934070"/>
            <a:ext cx="7886700" cy="88396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722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84048"/>
            <a:ext cx="7886700" cy="88396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739911-0569-9C41-B066-03CD700AFE01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914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4" r:id="rId3"/>
    <p:sldLayoutId id="2147483662" r:id="rId4"/>
    <p:sldLayoutId id="214748367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75" r:id="rId12"/>
    <p:sldLayoutId id="2147483669" r:id="rId13"/>
    <p:sldLayoutId id="2147483670" r:id="rId14"/>
    <p:sldLayoutId id="2147483671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11" Type="http://schemas.openxmlformats.org/officeDocument/2006/relationships/image" Target="../media/image6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554401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AC19A79A-9006-634E-8D13-6E74B3644A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779601" y="0"/>
            <a:ext cx="53644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577DD6-4796-C74A-AFC5-F5A6CE216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Headline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362E2-8821-D045-8AC1-31CF06EC5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1800" dirty="0"/>
              <a:t>Content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34735B-6E9C-1A43-AECC-AAA90AD68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420" y="4894863"/>
            <a:ext cx="2700971" cy="300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679733-B2FA-BA4C-9064-E9A412734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8" t="-5244" b="-1"/>
          <a:stretch/>
        </p:blipFill>
        <p:spPr>
          <a:xfrm>
            <a:off x="-213216" y="317436"/>
            <a:ext cx="840675" cy="2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94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4" descr="A person sitting at a table&#10;&#10;Description automatically generated">
            <a:extLst>
              <a:ext uri="{FF2B5EF4-FFF2-40B4-BE49-F238E27FC236}">
                <a16:creationId xmlns:a16="http://schemas.microsoft.com/office/drawing/2014/main" id="{102F29F8-00CB-5F47-9DB8-F06BEA7748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601" y="0"/>
            <a:ext cx="5364400" cy="5147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577DD6-4796-C74A-AFC5-F5A6CE216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Headline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362E2-8821-D045-8AC1-31CF06EC5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1800" dirty="0"/>
              <a:t>Content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34735B-6E9C-1A43-AECC-AAA90AD68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420" y="4894863"/>
            <a:ext cx="2700971" cy="300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679733-B2FA-BA4C-9064-E9A412734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8" t="-5244" b="-1"/>
          <a:stretch/>
        </p:blipFill>
        <p:spPr>
          <a:xfrm>
            <a:off x="-213216" y="317436"/>
            <a:ext cx="840675" cy="2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392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CAC89-4A18-9948-9E86-23F22D209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503" y="809192"/>
            <a:ext cx="338444" cy="338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F99E35-C87E-8C40-BDED-8C34F0BA9D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687" y="809192"/>
            <a:ext cx="338444" cy="338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B5F3B4-005C-7A49-8BCB-BDDE22371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869" y="1693379"/>
            <a:ext cx="3037531" cy="3384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4E32CD-69AB-4240-B941-91CC702B82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869" y="2871566"/>
            <a:ext cx="3037531" cy="3384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E96A37-8A69-B543-AC33-6EF5D6B6D8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5869" y="2282473"/>
            <a:ext cx="3037531" cy="3384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C168BA-AFFC-B24A-93C9-F0306C945A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2309" y="345990"/>
            <a:ext cx="1469295" cy="15264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E31F44-FB79-8945-8F6C-96F7CFFBDC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13" y="2557251"/>
            <a:ext cx="1469295" cy="15264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B983D8-4F08-2340-AFDD-41C23800D6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98" y="345990"/>
            <a:ext cx="1469295" cy="15264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830E969-E9AE-A641-8534-15D9A78C3AB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15" y="2186108"/>
            <a:ext cx="2518547" cy="3998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493E7C-076F-DE49-8EC3-E36F30689F5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15" y="2802919"/>
            <a:ext cx="2518547" cy="3998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A76F6A6-428B-DA47-A635-A57B72782B4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15" y="3419730"/>
            <a:ext cx="2518547" cy="3998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8137041-7531-6246-A51B-1F78568DE88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6915" y="4036540"/>
            <a:ext cx="2518547" cy="3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10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F82FDF-3B88-B046-ABAA-6E7C77C62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59526" y="3985033"/>
            <a:ext cx="1495879" cy="23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1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D01A70-2F9F-DB42-92A2-F7EB4D1DF35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3328" y="-29390"/>
            <a:ext cx="9244371" cy="51768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6A677-965B-2644-BABD-68D877033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1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Title slide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157140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3C3E2-54D7-554A-BB87-84589E0A3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Headline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CB3B8-82C7-004F-A08A-14FF61550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Content Here</a:t>
            </a:r>
          </a:p>
          <a:p>
            <a:r>
              <a:rPr lang="en-US" dirty="0"/>
              <a:t>Lorem ipsum</a:t>
            </a:r>
          </a:p>
          <a:p>
            <a:pPr lvl="1"/>
            <a:r>
              <a:rPr lang="en-US" dirty="0"/>
              <a:t>Secondary content</a:t>
            </a:r>
          </a:p>
        </p:txBody>
      </p:sp>
    </p:spTree>
    <p:extLst>
      <p:ext uri="{BB962C8B-B14F-4D97-AF65-F5344CB8AC3E}">
        <p14:creationId xmlns:p14="http://schemas.microsoft.com/office/powerpoint/2010/main" val="3087323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9A75A1-5AAE-A740-A2BD-7C5EB5E83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44739" cy="52001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D826F3-2588-1949-B4A5-E4A56AEF7E6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860" y="4677511"/>
            <a:ext cx="1152767" cy="3554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3C3E2-54D7-554A-BB87-84589E0A3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Headline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CB3B8-82C7-004F-A08A-14FF61550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Content Here</a:t>
            </a:r>
          </a:p>
          <a:p>
            <a:r>
              <a:rPr lang="en-US" dirty="0">
                <a:solidFill>
                  <a:schemeClr val="bg1"/>
                </a:solidFill>
              </a:rPr>
              <a:t>Lorem ipsum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Secondary content</a:t>
            </a:r>
          </a:p>
        </p:txBody>
      </p:sp>
    </p:spTree>
    <p:extLst>
      <p:ext uri="{BB962C8B-B14F-4D97-AF65-F5344CB8AC3E}">
        <p14:creationId xmlns:p14="http://schemas.microsoft.com/office/powerpoint/2010/main" val="975346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D46DE-9067-6A42-BB2B-8FAED93BE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052C9D-67E3-6D42-BEE5-6563E6F04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003" y="4818038"/>
            <a:ext cx="2518547" cy="3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15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3CA671-6DDC-D24A-93E3-37B34C85F0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7576"/>
            <a:ext cx="9143999" cy="52510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B2BEA9-CC56-4046-AB92-C8C7CA50D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80" y="451079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30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056891-7639-6D48-9F81-F1522B66D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53" y="4851726"/>
            <a:ext cx="1463040" cy="148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38F9DD-F3A2-5843-866C-A9B824F6E9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7787" y="0"/>
            <a:ext cx="9316258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4557E5-4AC6-554C-BC9F-161A881769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7211" y="143674"/>
            <a:ext cx="1949987" cy="30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7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rge Ahead Palette">
      <a:dk1>
        <a:srgbClr val="003493"/>
      </a:dk1>
      <a:lt1>
        <a:srgbClr val="FFFFFF"/>
      </a:lt1>
      <a:dk2>
        <a:srgbClr val="00205B"/>
      </a:dk2>
      <a:lt2>
        <a:srgbClr val="FFB71B"/>
      </a:lt2>
      <a:accent1>
        <a:srgbClr val="B48400"/>
      </a:accent1>
      <a:accent2>
        <a:srgbClr val="49C1E0"/>
      </a:accent2>
      <a:accent3>
        <a:srgbClr val="96989A"/>
      </a:accent3>
      <a:accent4>
        <a:srgbClr val="000000"/>
      </a:accent4>
      <a:accent5>
        <a:srgbClr val="DB5729"/>
      </a:accent5>
      <a:accent6>
        <a:srgbClr val="008163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47</Words>
  <Application>Microsoft Macintosh PowerPoint</Application>
  <PresentationFormat>On-screen Show (16:9)</PresentationFormat>
  <Paragraphs>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Calibri</vt:lpstr>
      <vt:lpstr>Office Theme</vt:lpstr>
      <vt:lpstr>Title slide 1</vt:lpstr>
      <vt:lpstr>Title slide 2</vt:lpstr>
      <vt:lpstr>Title slide 3</vt:lpstr>
      <vt:lpstr>Title slide 4</vt:lpstr>
      <vt:lpstr>Headline here</vt:lpstr>
      <vt:lpstr>Headline here</vt:lpstr>
      <vt:lpstr>Section Head Here</vt:lpstr>
      <vt:lpstr>PowerPoint Presentation</vt:lpstr>
      <vt:lpstr>PowerPoint Presentation</vt:lpstr>
      <vt:lpstr>Headline Here</vt:lpstr>
      <vt:lpstr>Headline Here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Dudley, Jane</dc:creator>
  <cp:lastModifiedBy>Waters, Thomas C</cp:lastModifiedBy>
  <cp:revision>57</cp:revision>
  <cp:lastPrinted>2019-07-18T13:58:01Z</cp:lastPrinted>
  <dcterms:created xsi:type="dcterms:W3CDTF">2019-07-18T12:44:10Z</dcterms:created>
  <dcterms:modified xsi:type="dcterms:W3CDTF">2019-11-06T18:26:41Z</dcterms:modified>
</cp:coreProperties>
</file>